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9" r:id="rId5"/>
  </p:sldIdLst>
  <p:sldSz cx="8229600" cy="1066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D147690-6DCA-4B88-B355-D2C9C459A979}" v="13" dt="2025-10-20T13:06:36.76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45" d="100"/>
          <a:sy n="45" d="100"/>
        </p:scale>
        <p:origin x="205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7220" y="1745898"/>
            <a:ext cx="6995160" cy="3714044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03170"/>
            <a:ext cx="6172200" cy="2575630"/>
          </a:xfrm>
        </p:spPr>
        <p:txBody>
          <a:bodyPr/>
          <a:lstStyle>
            <a:lvl1pPr marL="0" indent="0" algn="ctr">
              <a:buNone/>
              <a:defRPr sz="2160"/>
            </a:lvl1pPr>
            <a:lvl2pPr marL="411480" indent="0" algn="ctr">
              <a:buNone/>
              <a:defRPr sz="1800"/>
            </a:lvl2pPr>
            <a:lvl3pPr marL="822960" indent="0" algn="ctr">
              <a:buNone/>
              <a:defRPr sz="1620"/>
            </a:lvl3pPr>
            <a:lvl4pPr marL="1234440" indent="0" algn="ctr">
              <a:buNone/>
              <a:defRPr sz="1440"/>
            </a:lvl4pPr>
            <a:lvl5pPr marL="1645920" indent="0" algn="ctr">
              <a:buNone/>
              <a:defRPr sz="1440"/>
            </a:lvl5pPr>
            <a:lvl6pPr marL="2057400" indent="0" algn="ctr">
              <a:buNone/>
              <a:defRPr sz="1440"/>
            </a:lvl6pPr>
            <a:lvl7pPr marL="2468880" indent="0" algn="ctr">
              <a:buNone/>
              <a:defRPr sz="1440"/>
            </a:lvl7pPr>
            <a:lvl8pPr marL="2880360" indent="0" algn="ctr">
              <a:buNone/>
              <a:defRPr sz="1440"/>
            </a:lvl8pPr>
            <a:lvl9pPr marL="3291840" indent="0" algn="ctr">
              <a:buNone/>
              <a:defRPr sz="14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040F4-71C1-4F22-8421-EE79274819D7}" type="datetimeFigureOut">
              <a:rPr lang="pt-BR" smtClean="0"/>
              <a:t>22/10/2025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87D0-AB3B-4858-A935-5630CD5F43C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41754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040F4-71C1-4F22-8421-EE79274819D7}" type="datetimeFigureOut">
              <a:rPr lang="pt-BR" smtClean="0"/>
              <a:t>22/10/2025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87D0-AB3B-4858-A935-5630CD5F43C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51320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89308" y="567972"/>
            <a:ext cx="1774508" cy="90406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5785" y="567972"/>
            <a:ext cx="5220653" cy="90406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040F4-71C1-4F22-8421-EE79274819D7}" type="datetimeFigureOut">
              <a:rPr lang="pt-BR" smtClean="0"/>
              <a:t>22/10/2025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87D0-AB3B-4858-A935-5630CD5F43C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7896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040F4-71C1-4F22-8421-EE79274819D7}" type="datetimeFigureOut">
              <a:rPr lang="pt-BR" smtClean="0"/>
              <a:t>22/10/2025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87D0-AB3B-4858-A935-5630CD5F43C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36121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1499" y="2659595"/>
            <a:ext cx="7098030" cy="4437591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1499" y="7139167"/>
            <a:ext cx="7098030" cy="2333624"/>
          </a:xfrm>
        </p:spPr>
        <p:txBody>
          <a:bodyPr/>
          <a:lstStyle>
            <a:lvl1pPr marL="0" indent="0">
              <a:buNone/>
              <a:defRPr sz="2160">
                <a:solidFill>
                  <a:schemeClr val="tx1">
                    <a:tint val="82000"/>
                  </a:schemeClr>
                </a:solidFill>
              </a:defRPr>
            </a:lvl1pPr>
            <a:lvl2pPr marL="41148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2pPr>
            <a:lvl3pPr marL="822960" indent="0">
              <a:buNone/>
              <a:defRPr sz="1620">
                <a:solidFill>
                  <a:schemeClr val="tx1">
                    <a:tint val="82000"/>
                  </a:schemeClr>
                </a:solidFill>
              </a:defRPr>
            </a:lvl3pPr>
            <a:lvl4pPr marL="1234440" indent="0">
              <a:buNone/>
              <a:defRPr sz="1440">
                <a:solidFill>
                  <a:schemeClr val="tx1">
                    <a:tint val="82000"/>
                  </a:schemeClr>
                </a:solidFill>
              </a:defRPr>
            </a:lvl4pPr>
            <a:lvl5pPr marL="1645920" indent="0">
              <a:buNone/>
              <a:defRPr sz="1440">
                <a:solidFill>
                  <a:schemeClr val="tx1">
                    <a:tint val="82000"/>
                  </a:schemeClr>
                </a:solidFill>
              </a:defRPr>
            </a:lvl5pPr>
            <a:lvl6pPr marL="2057400" indent="0">
              <a:buNone/>
              <a:defRPr sz="1440">
                <a:solidFill>
                  <a:schemeClr val="tx1">
                    <a:tint val="82000"/>
                  </a:schemeClr>
                </a:solidFill>
              </a:defRPr>
            </a:lvl6pPr>
            <a:lvl7pPr marL="2468880" indent="0">
              <a:buNone/>
              <a:defRPr sz="1440">
                <a:solidFill>
                  <a:schemeClr val="tx1">
                    <a:tint val="82000"/>
                  </a:schemeClr>
                </a:solidFill>
              </a:defRPr>
            </a:lvl7pPr>
            <a:lvl8pPr marL="2880360" indent="0">
              <a:buNone/>
              <a:defRPr sz="1440">
                <a:solidFill>
                  <a:schemeClr val="tx1">
                    <a:tint val="82000"/>
                  </a:schemeClr>
                </a:solidFill>
              </a:defRPr>
            </a:lvl8pPr>
            <a:lvl9pPr marL="3291840" indent="0">
              <a:buNone/>
              <a:defRPr sz="144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040F4-71C1-4F22-8421-EE79274819D7}" type="datetimeFigureOut">
              <a:rPr lang="pt-BR" smtClean="0"/>
              <a:t>22/10/2025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87D0-AB3B-4858-A935-5630CD5F43C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79772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5785" y="2839861"/>
            <a:ext cx="3497580" cy="676874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66235" y="2839861"/>
            <a:ext cx="3497580" cy="676874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040F4-71C1-4F22-8421-EE79274819D7}" type="datetimeFigureOut">
              <a:rPr lang="pt-BR" smtClean="0"/>
              <a:t>22/10/2025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87D0-AB3B-4858-A935-5630CD5F43C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3236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567975"/>
            <a:ext cx="7098030" cy="20619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6858" y="2615142"/>
            <a:ext cx="3481506" cy="1281641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6858" y="3896784"/>
            <a:ext cx="3481506" cy="57315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66235" y="2615142"/>
            <a:ext cx="3498652" cy="1281641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66235" y="3896784"/>
            <a:ext cx="3498652" cy="57315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040F4-71C1-4F22-8421-EE79274819D7}" type="datetimeFigureOut">
              <a:rPr lang="pt-BR" smtClean="0"/>
              <a:t>22/10/2025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87D0-AB3B-4858-A935-5630CD5F43C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83154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040F4-71C1-4F22-8421-EE79274819D7}" type="datetimeFigureOut">
              <a:rPr lang="pt-BR" smtClean="0"/>
              <a:t>22/10/2025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87D0-AB3B-4858-A935-5630CD5F43C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88825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040F4-71C1-4F22-8421-EE79274819D7}" type="datetimeFigureOut">
              <a:rPr lang="pt-BR" smtClean="0"/>
              <a:t>22/10/2025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87D0-AB3B-4858-A935-5630CD5F43C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72761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711200"/>
            <a:ext cx="2654260" cy="2489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8652" y="1535997"/>
            <a:ext cx="4166235" cy="7581194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857" y="3200400"/>
            <a:ext cx="2654260" cy="5929137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040F4-71C1-4F22-8421-EE79274819D7}" type="datetimeFigureOut">
              <a:rPr lang="pt-BR" smtClean="0"/>
              <a:t>22/10/2025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87D0-AB3B-4858-A935-5630CD5F43C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9131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711200"/>
            <a:ext cx="2654260" cy="2489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98652" y="1535997"/>
            <a:ext cx="4166235" cy="7581194"/>
          </a:xfrm>
        </p:spPr>
        <p:txBody>
          <a:bodyPr anchor="t"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857" y="3200400"/>
            <a:ext cx="2654260" cy="5929137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040F4-71C1-4F22-8421-EE79274819D7}" type="datetimeFigureOut">
              <a:rPr lang="pt-BR" smtClean="0"/>
              <a:t>22/10/2025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E87D0-AB3B-4858-A935-5630CD5F43C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9017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65785" y="567975"/>
            <a:ext cx="7098030" cy="20619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5785" y="2839861"/>
            <a:ext cx="7098030" cy="67687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5785" y="9887658"/>
            <a:ext cx="1851660" cy="5679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FA040F4-71C1-4F22-8421-EE79274819D7}" type="datetimeFigureOut">
              <a:rPr lang="pt-BR" smtClean="0"/>
              <a:t>22/10/2025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26055" y="9887658"/>
            <a:ext cx="2777490" cy="5679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12155" y="9887658"/>
            <a:ext cx="1851660" cy="5679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38E87D0-AB3B-4858-A935-5630CD5F43C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589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22960" rtl="0" eaLnBrk="1" latinLnBrk="0" hangingPunct="1">
        <a:lnSpc>
          <a:spcPct val="90000"/>
        </a:lnSpc>
        <a:spcBef>
          <a:spcPct val="0"/>
        </a:spcBef>
        <a:buNone/>
        <a:defRPr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5740" indent="-205740" algn="l" defTabSz="82296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80AB8F-3370-41B2-222D-053727526E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Agrupar 3">
            <a:extLst>
              <a:ext uri="{FF2B5EF4-FFF2-40B4-BE49-F238E27FC236}">
                <a16:creationId xmlns:a16="http://schemas.microsoft.com/office/drawing/2014/main" id="{DCC26563-0822-C543-FD05-AA5459E31116}"/>
              </a:ext>
            </a:extLst>
          </p:cNvPr>
          <p:cNvGrpSpPr/>
          <p:nvPr/>
        </p:nvGrpSpPr>
        <p:grpSpPr>
          <a:xfrm>
            <a:off x="0" y="557"/>
            <a:ext cx="3943350" cy="3670691"/>
            <a:chOff x="0" y="557"/>
            <a:chExt cx="3943350" cy="3670691"/>
          </a:xfrm>
        </p:grpSpPr>
        <p:pic>
          <p:nvPicPr>
            <p:cNvPr id="6" name="Picture 5" descr="A black and blue background&#10;&#10;AI-generated content may be incorrect.">
              <a:extLst>
                <a:ext uri="{FF2B5EF4-FFF2-40B4-BE49-F238E27FC236}">
                  <a16:creationId xmlns:a16="http://schemas.microsoft.com/office/drawing/2014/main" id="{612B7D86-47B7-7A1D-DFFC-52E5E4D3CA8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24"/>
            <a:stretch>
              <a:fillRect/>
            </a:stretch>
          </p:blipFill>
          <p:spPr>
            <a:xfrm>
              <a:off x="0" y="557"/>
              <a:ext cx="3848100" cy="3670691"/>
            </a:xfrm>
            <a:prstGeom prst="rect">
              <a:avLst/>
            </a:prstGeom>
          </p:spPr>
        </p:pic>
        <p:pic>
          <p:nvPicPr>
            <p:cNvPr id="8" name="Picture 7" descr="A logo with white text&#10;&#10;AI-generated content may be incorrect.">
              <a:extLst>
                <a:ext uri="{FF2B5EF4-FFF2-40B4-BE49-F238E27FC236}">
                  <a16:creationId xmlns:a16="http://schemas.microsoft.com/office/drawing/2014/main" id="{39E19048-B868-8E35-70F3-0C5C9CF2132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500" y="202842"/>
              <a:ext cx="3379759" cy="1265445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F41C236B-DE0C-A8B7-230F-73472B0CA4EC}"/>
                </a:ext>
              </a:extLst>
            </p:cNvPr>
            <p:cNvSpPr txBox="1"/>
            <p:nvPr/>
          </p:nvSpPr>
          <p:spPr>
            <a:xfrm>
              <a:off x="285750" y="2879080"/>
              <a:ext cx="36576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2000" b="1" dirty="0">
                  <a:solidFill>
                    <a:srgbClr val="0099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“Compacto com Impacto”</a:t>
              </a:r>
            </a:p>
            <a:p>
              <a:pPr algn="ctr"/>
              <a:r>
                <a:rPr lang="pt-BR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Filial Interior Paulista - 2025</a:t>
              </a:r>
              <a:endParaRPr lang="pt-B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0B12B0CC-BA74-490D-AB8A-63B74DA94C02}"/>
                </a:ext>
              </a:extLst>
            </p:cNvPr>
            <p:cNvSpPr txBox="1"/>
            <p:nvPr/>
          </p:nvSpPr>
          <p:spPr>
            <a:xfrm>
              <a:off x="95250" y="1732557"/>
              <a:ext cx="36576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TALENTO que inspira, energia</a:t>
              </a:r>
            </a:p>
            <a:p>
              <a:pPr algn="ctr"/>
              <a:r>
                <a:rPr lang="pt-BR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que TRANSFORMA</a:t>
              </a:r>
              <a:endParaRPr lang="pt-B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Agrupar 4">
            <a:extLst>
              <a:ext uri="{FF2B5EF4-FFF2-40B4-BE49-F238E27FC236}">
                <a16:creationId xmlns:a16="http://schemas.microsoft.com/office/drawing/2014/main" id="{9E91284B-DA5D-A7DE-5D0D-49776645B679}"/>
              </a:ext>
            </a:extLst>
          </p:cNvPr>
          <p:cNvGrpSpPr/>
          <p:nvPr/>
        </p:nvGrpSpPr>
        <p:grpSpPr>
          <a:xfrm>
            <a:off x="0" y="4153457"/>
            <a:ext cx="3943350" cy="3670691"/>
            <a:chOff x="0" y="557"/>
            <a:chExt cx="3943350" cy="3670691"/>
          </a:xfrm>
        </p:grpSpPr>
        <p:pic>
          <p:nvPicPr>
            <p:cNvPr id="7" name="Picture 5" descr="A black and blue background&#10;&#10;AI-generated content may be incorrect.">
              <a:extLst>
                <a:ext uri="{FF2B5EF4-FFF2-40B4-BE49-F238E27FC236}">
                  <a16:creationId xmlns:a16="http://schemas.microsoft.com/office/drawing/2014/main" id="{D5417420-17E6-4375-82AF-97F1BB9B287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24"/>
            <a:stretch>
              <a:fillRect/>
            </a:stretch>
          </p:blipFill>
          <p:spPr>
            <a:xfrm>
              <a:off x="0" y="557"/>
              <a:ext cx="3848100" cy="3670691"/>
            </a:xfrm>
            <a:prstGeom prst="rect">
              <a:avLst/>
            </a:prstGeom>
          </p:spPr>
        </p:pic>
        <p:pic>
          <p:nvPicPr>
            <p:cNvPr id="9" name="Picture 7" descr="A logo with white text&#10;&#10;AI-generated content may be incorrect.">
              <a:extLst>
                <a:ext uri="{FF2B5EF4-FFF2-40B4-BE49-F238E27FC236}">
                  <a16:creationId xmlns:a16="http://schemas.microsoft.com/office/drawing/2014/main" id="{BD365AEF-7A03-5B43-6399-42954BF81CE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500" y="202842"/>
              <a:ext cx="3379759" cy="1265445"/>
            </a:xfrm>
            <a:prstGeom prst="rect">
              <a:avLst/>
            </a:prstGeom>
          </p:spPr>
        </p:pic>
        <p:sp>
          <p:nvSpPr>
            <p:cNvPr id="10" name="TextBox 1">
              <a:extLst>
                <a:ext uri="{FF2B5EF4-FFF2-40B4-BE49-F238E27FC236}">
                  <a16:creationId xmlns:a16="http://schemas.microsoft.com/office/drawing/2014/main" id="{0C06A231-E7FD-783B-BC34-1F4691D0D59C}"/>
                </a:ext>
              </a:extLst>
            </p:cNvPr>
            <p:cNvSpPr txBox="1"/>
            <p:nvPr/>
          </p:nvSpPr>
          <p:spPr>
            <a:xfrm>
              <a:off x="285750" y="2879080"/>
              <a:ext cx="36576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2000" b="1" dirty="0">
                  <a:solidFill>
                    <a:srgbClr val="0099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“Compacto com Impacto”</a:t>
              </a:r>
            </a:p>
            <a:p>
              <a:pPr algn="ctr"/>
              <a:r>
                <a:rPr lang="pt-BR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Filial Interior Paulista - 2025</a:t>
              </a:r>
              <a:endParaRPr lang="pt-B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Box 2">
              <a:extLst>
                <a:ext uri="{FF2B5EF4-FFF2-40B4-BE49-F238E27FC236}">
                  <a16:creationId xmlns:a16="http://schemas.microsoft.com/office/drawing/2014/main" id="{C904456C-C426-C8DF-6131-4EBD9AB0C5DF}"/>
                </a:ext>
              </a:extLst>
            </p:cNvPr>
            <p:cNvSpPr txBox="1"/>
            <p:nvPr/>
          </p:nvSpPr>
          <p:spPr>
            <a:xfrm>
              <a:off x="95250" y="1732557"/>
              <a:ext cx="36576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TALENTO que inspira, energia</a:t>
              </a:r>
            </a:p>
            <a:p>
              <a:pPr algn="ctr"/>
              <a:r>
                <a:rPr lang="pt-BR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que TRANSFORMA</a:t>
              </a:r>
              <a:endParaRPr lang="pt-B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54927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EBA7ABA4025C4EBE2C2D083AD8ECDA" ma:contentTypeVersion="14" ma:contentTypeDescription="Create a new document." ma:contentTypeScope="" ma:versionID="1697b2482aa3aaeac61f1659b2210827">
  <xsd:schema xmlns:xsd="http://www.w3.org/2001/XMLSchema" xmlns:xs="http://www.w3.org/2001/XMLSchema" xmlns:p="http://schemas.microsoft.com/office/2006/metadata/properties" xmlns:ns2="7ab7e4b4-6ca2-4b7e-9902-8081a02facce" xmlns:ns3="682fe2f4-b904-43eb-9699-81fb7a25eacd" targetNamespace="http://schemas.microsoft.com/office/2006/metadata/properties" ma:root="true" ma:fieldsID="aea78b8e6147bb357a6fd696c786f458" ns2:_="" ns3:_="">
    <xsd:import namespace="7ab7e4b4-6ca2-4b7e-9902-8081a02facce"/>
    <xsd:import namespace="682fe2f4-b904-43eb-9699-81fb7a25eac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b7e4b4-6ca2-4b7e-9902-8081a02facc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7424f074-9e7e-4372-917e-6fce163908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2fe2f4-b904-43eb-9699-81fb7a25eacd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d764543b-b445-474a-9f8b-81d9b0b29aed}" ma:internalName="TaxCatchAll" ma:showField="CatchAllData" ma:web="682fe2f4-b904-43eb-9699-81fb7a25eac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82fe2f4-b904-43eb-9699-81fb7a25eacd" xsi:nil="true"/>
    <lcf76f155ced4ddcb4097134ff3c332f xmlns="7ab7e4b4-6ca2-4b7e-9902-8081a02facce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DC5609F-13D8-41B2-A685-F7AEC2DF781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b7e4b4-6ca2-4b7e-9902-8081a02facce"/>
    <ds:schemaRef ds:uri="682fe2f4-b904-43eb-9699-81fb7a25eac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68FA85A-7B13-4FFC-80DB-DB9DAC042193}">
  <ds:schemaRefs>
    <ds:schemaRef ds:uri="http://schemas.microsoft.com/office/2006/metadata/properties"/>
    <ds:schemaRef ds:uri="http://schemas.microsoft.com/office/infopath/2007/PartnerControls"/>
    <ds:schemaRef ds:uri="682fe2f4-b904-43eb-9699-81fb7a25eacd"/>
    <ds:schemaRef ds:uri="7ab7e4b4-6ca2-4b7e-9902-8081a02facce"/>
  </ds:schemaRefs>
</ds:datastoreItem>
</file>

<file path=customXml/itemProps3.xml><?xml version="1.0" encoding="utf-8"?>
<ds:datastoreItem xmlns:ds="http://schemas.openxmlformats.org/officeDocument/2006/customXml" ds:itemID="{C5F186EC-6F2D-40D9-827B-7E057C660CD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276</TotalTime>
  <Words>38</Words>
  <Application>Microsoft Office PowerPoint</Application>
  <PresentationFormat>Personalizar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Georges, Ivan</dc:creator>
  <cp:lastModifiedBy>Santos, Jessica</cp:lastModifiedBy>
  <cp:revision>4</cp:revision>
  <dcterms:created xsi:type="dcterms:W3CDTF">2025-07-23T15:48:45Z</dcterms:created>
  <dcterms:modified xsi:type="dcterms:W3CDTF">2025-10-22T16:21:45Z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675050e-adcc-4201-b0cf-603eca05dc08_Enabled">
    <vt:lpwstr>true</vt:lpwstr>
  </property>
  <property fmtid="{D5CDD505-2E9C-101B-9397-08002B2CF9AE}" pid="3" name="MSIP_Label_0675050e-adcc-4201-b0cf-603eca05dc08_SetDate">
    <vt:lpwstr>2025-07-23T15:51:32Z</vt:lpwstr>
  </property>
  <property fmtid="{D5CDD505-2E9C-101B-9397-08002B2CF9AE}" pid="4" name="MSIP_Label_0675050e-adcc-4201-b0cf-603eca05dc08_Method">
    <vt:lpwstr>Standard</vt:lpwstr>
  </property>
  <property fmtid="{D5CDD505-2E9C-101B-9397-08002B2CF9AE}" pid="5" name="MSIP_Label_0675050e-adcc-4201-b0cf-603eca05dc08_Name">
    <vt:lpwstr>Confidential</vt:lpwstr>
  </property>
  <property fmtid="{D5CDD505-2E9C-101B-9397-08002B2CF9AE}" pid="6" name="MSIP_Label_0675050e-adcc-4201-b0cf-603eca05dc08_SiteId">
    <vt:lpwstr>e45cbcc1-1760-419a-a16b-35802285b3b3</vt:lpwstr>
  </property>
  <property fmtid="{D5CDD505-2E9C-101B-9397-08002B2CF9AE}" pid="7" name="MSIP_Label_0675050e-adcc-4201-b0cf-603eca05dc08_ActionId">
    <vt:lpwstr>eb770665-7e1a-4879-ae72-3f7219c4b966</vt:lpwstr>
  </property>
  <property fmtid="{D5CDD505-2E9C-101B-9397-08002B2CF9AE}" pid="8" name="MSIP_Label_0675050e-adcc-4201-b0cf-603eca05dc08_ContentBits">
    <vt:lpwstr>0</vt:lpwstr>
  </property>
  <property fmtid="{D5CDD505-2E9C-101B-9397-08002B2CF9AE}" pid="9" name="MSIP_Label_0675050e-adcc-4201-b0cf-603eca05dc08_Tag">
    <vt:lpwstr>10, 3, 0, 1</vt:lpwstr>
  </property>
  <property fmtid="{D5CDD505-2E9C-101B-9397-08002B2CF9AE}" pid="10" name="ContentTypeId">
    <vt:lpwstr>0x01010055EBA7ABA4025C4EBE2C2D083AD8ECDA</vt:lpwstr>
  </property>
</Properties>
</file>